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257" r:id="rId5"/>
    <p:sldId id="288" r:id="rId6"/>
    <p:sldId id="258" r:id="rId7"/>
    <p:sldId id="259" r:id="rId8"/>
    <p:sldId id="260" r:id="rId9"/>
    <p:sldId id="289" r:id="rId10"/>
    <p:sldId id="299" r:id="rId11"/>
    <p:sldId id="261" r:id="rId12"/>
    <p:sldId id="262" r:id="rId13"/>
    <p:sldId id="264" r:id="rId14"/>
    <p:sldId id="265" r:id="rId15"/>
    <p:sldId id="263" r:id="rId16"/>
    <p:sldId id="266" r:id="rId17"/>
    <p:sldId id="267" r:id="rId18"/>
    <p:sldId id="278" r:id="rId19"/>
    <p:sldId id="290" r:id="rId20"/>
    <p:sldId id="298" r:id="rId21"/>
    <p:sldId id="293" r:id="rId22"/>
    <p:sldId id="294" r:id="rId23"/>
    <p:sldId id="295" r:id="rId24"/>
    <p:sldId id="296" r:id="rId25"/>
    <p:sldId id="297" r:id="rId26"/>
    <p:sldId id="285" r:id="rId27"/>
    <p:sldId id="286" r:id="rId2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>
        <p:scale>
          <a:sx n="90" d="100"/>
          <a:sy n="90" d="100"/>
        </p:scale>
        <p:origin x="-798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F137-A5C1-42A0-A670-9B4E104F091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25CEA-7AF6-4643-812B-B643773F459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PA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emissõ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27584" y="3714586"/>
            <a:ext cx="775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Myriad Arabic" pitchFamily="50" charset="-78"/>
                <a:cs typeface="Myriad Arabic" pitchFamily="50" charset="-78"/>
              </a:rPr>
              <a:t>JUNTAS, AS CAPITAIS EMITEM MAIS DE 20 MILHÕES DE TONELADAS DE GASES DO EFEITO ESTUFA.</a:t>
            </a:r>
            <a:endParaRPr lang="pt-BR" b="1" dirty="0">
              <a:latin typeface="Myriad Arabic" pitchFamily="50" charset="-78"/>
              <a:cs typeface="Myriad Arabic" pitchFamily="50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_per capi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por se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4_ativ econôm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emissões 2010 a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5_balanç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por M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0_REMOÇÃO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ich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B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riadores do se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poiado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95486"/>
            <a:ext cx="33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SAIBA MAIS EM</a:t>
            </a:r>
          </a:p>
          <a:p>
            <a:r>
              <a:rPr lang="pt-BR" sz="800" b="1" dirty="0" smtClean="0"/>
              <a:t>WWW.FORUMCLIMASALVADOR.ORG</a:t>
            </a:r>
            <a:endParaRPr lang="pt-BR" sz="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roduçã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emissões 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</Words>
  <Application>Microsoft Office PowerPoint</Application>
  <PresentationFormat>Apresentação na tela (16:9)</PresentationFormat>
  <Paragraphs>3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VIRGILIO</dc:creator>
  <cp:lastModifiedBy>VIRGILIO</cp:lastModifiedBy>
  <cp:revision>16</cp:revision>
  <dcterms:created xsi:type="dcterms:W3CDTF">2021-05-26T03:24:34Z</dcterms:created>
  <dcterms:modified xsi:type="dcterms:W3CDTF">2021-11-03T19:00:20Z</dcterms:modified>
</cp:coreProperties>
</file>